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3" r:id="rId3"/>
    <p:sldId id="301" r:id="rId4"/>
    <p:sldId id="347" r:id="rId5"/>
    <p:sldId id="348" r:id="rId6"/>
    <p:sldId id="302" r:id="rId7"/>
    <p:sldId id="303" r:id="rId8"/>
    <p:sldId id="305" r:id="rId9"/>
    <p:sldId id="308" r:id="rId10"/>
    <p:sldId id="310" r:id="rId11"/>
    <p:sldId id="311" r:id="rId12"/>
    <p:sldId id="306" r:id="rId13"/>
    <p:sldId id="312" r:id="rId14"/>
    <p:sldId id="346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2" r:id="rId24"/>
    <p:sldId id="321" r:id="rId25"/>
    <p:sldId id="344" r:id="rId26"/>
    <p:sldId id="324" r:id="rId27"/>
    <p:sldId id="328" r:id="rId28"/>
    <p:sldId id="329" r:id="rId29"/>
    <p:sldId id="331" r:id="rId30"/>
    <p:sldId id="326" r:id="rId31"/>
    <p:sldId id="332" r:id="rId32"/>
    <p:sldId id="330" r:id="rId33"/>
    <p:sldId id="327" r:id="rId34"/>
    <p:sldId id="345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3" r:id="rId45"/>
    <p:sldId id="342" r:id="rId46"/>
    <p:sldId id="295" r:id="rId47"/>
    <p:sldId id="300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8434" autoAdjust="0"/>
  </p:normalViewPr>
  <p:slideViewPr>
    <p:cSldViewPr>
      <p:cViewPr>
        <p:scale>
          <a:sx n="75" d="100"/>
          <a:sy n="75" d="100"/>
        </p:scale>
        <p:origin x="1842" y="6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16/07/2019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8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16/07/2019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16/07/2019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16/07/2019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16/07/2019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16/07/2019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8.png"/><Relationship Id="rId7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53.png"/><Relationship Id="rId5" Type="http://schemas.openxmlformats.org/officeDocument/2006/relationships/image" Target="../media/image48.png"/><Relationship Id="rId10" Type="http://schemas.openxmlformats.org/officeDocument/2006/relationships/image" Target="../media/image52.png"/><Relationship Id="rId4" Type="http://schemas.openxmlformats.org/officeDocument/2006/relationships/image" Target="../media/image47.jpeg"/><Relationship Id="rId9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2.png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Uso 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3688" r="40239" b="24397"/>
          <a:stretch>
            <a:fillRect/>
          </a:stretch>
        </p:blipFill>
        <p:spPr bwMode="auto">
          <a:xfrm>
            <a:off x="2135560" y="1252822"/>
            <a:ext cx="785495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01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Arquitetura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14" y="1484784"/>
            <a:ext cx="9695452" cy="456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50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xmlns="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4" y="1237531"/>
            <a:ext cx="9984138" cy="56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Inserção do modelo</a:t>
            </a: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7" name="Agrupar 50"/>
          <p:cNvGrpSpPr>
            <a:grpSpLocks/>
          </p:cNvGrpSpPr>
          <p:nvPr/>
        </p:nvGrpSpPr>
        <p:grpSpPr bwMode="auto">
          <a:xfrm>
            <a:off x="2813050" y="2505075"/>
            <a:ext cx="1747838" cy="1203325"/>
            <a:chOff x="2949016" y="2735441"/>
            <a:chExt cx="1748219" cy="1203494"/>
          </a:xfrm>
        </p:grpSpPr>
        <p:sp>
          <p:nvSpPr>
            <p:cNvPr id="8" name="Retângulo 7"/>
            <p:cNvSpPr/>
            <p:nvPr/>
          </p:nvSpPr>
          <p:spPr>
            <a:xfrm>
              <a:off x="2949016" y="3043459"/>
              <a:ext cx="1602137" cy="89547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modelo</a:t>
              </a:r>
            </a:p>
          </p:txBody>
        </p:sp>
        <p:pic>
          <p:nvPicPr>
            <p:cNvPr id="9" name="Picture 2" descr="SketchU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78667" b="-3041"/>
            <a:stretch>
              <a:fillRect/>
            </a:stretch>
          </p:blipFill>
          <p:spPr bwMode="auto">
            <a:xfrm>
              <a:off x="4248269" y="2735441"/>
              <a:ext cx="448966" cy="469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/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/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/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Agrupar 60"/>
          <p:cNvGrpSpPr>
            <a:grpSpLocks/>
          </p:cNvGrpSpPr>
          <p:nvPr/>
        </p:nvGrpSpPr>
        <p:grpSpPr bwMode="auto">
          <a:xfrm>
            <a:off x="7805738" y="2490788"/>
            <a:ext cx="1911350" cy="1225550"/>
            <a:chOff x="7942076" y="2721317"/>
            <a:chExt cx="1911652" cy="1226602"/>
          </a:xfrm>
        </p:grpSpPr>
        <p:sp>
          <p:nvSpPr>
            <p:cNvPr id="19" name="Retângulo 18"/>
            <p:cNvSpPr/>
            <p:nvPr/>
          </p:nvSpPr>
          <p:spPr>
            <a:xfrm>
              <a:off x="7942076" y="3051800"/>
              <a:ext cx="1527416" cy="89611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Carregar modelo no Gazebo</a:t>
              </a:r>
            </a:p>
          </p:txBody>
        </p:sp>
        <p:pic>
          <p:nvPicPr>
            <p:cNvPr id="20" name="Picture 10" descr="gazebo_bi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-15514" b="18559"/>
            <a:stretch>
              <a:fillRect/>
            </a:stretch>
          </p:blipFill>
          <p:spPr bwMode="auto">
            <a:xfrm>
              <a:off x="9376647" y="2721317"/>
              <a:ext cx="477081" cy="48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xmlns="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-15822"/>
            <a:ext cx="12188454" cy="68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2D59A38E-B9F6-43B2-9D2D-F6AD1AFF47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xmlns="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xmlns="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2627313" y="4291013"/>
            <a:ext cx="1743075" cy="1187450"/>
            <a:chOff x="2807910" y="4317275"/>
            <a:chExt cx="1743664" cy="1187966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910" y="4317275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5265738" y="4184650"/>
            <a:ext cx="2062162" cy="1322388"/>
            <a:chOff x="5445546" y="4210526"/>
            <a:chExt cx="2062904" cy="1323002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6781502" y="4210526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15" y="1427081"/>
            <a:ext cx="8891970" cy="519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875088" y="1169988"/>
            <a:ext cx="2143803" cy="1338227"/>
            <a:chOff x="3875826" y="723058"/>
            <a:chExt cx="2142930" cy="1337264"/>
          </a:xfrm>
        </p:grpSpPr>
        <p:sp>
          <p:nvSpPr>
            <p:cNvPr id="59" name="Retângulo 58"/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659063" y="2066925"/>
            <a:ext cx="4387850" cy="4446588"/>
            <a:chOff x="2658805" y="1619350"/>
            <a:chExt cx="4388302" cy="4447653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9004300" y="3429000"/>
            <a:ext cx="3040063" cy="3298825"/>
            <a:chOff x="9004075" y="2981223"/>
            <a:chExt cx="3040480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9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78463" y="938213"/>
            <a:ext cx="3294062" cy="1128712"/>
            <a:chOff x="5478384" y="490640"/>
            <a:chExt cx="3293426" cy="1128710"/>
          </a:xfrm>
        </p:grpSpPr>
        <p:cxnSp>
          <p:nvCxnSpPr>
            <p:cNvPr id="83" name="Conector de Seta Reta 137"/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5325" y="2066925"/>
            <a:ext cx="1820863" cy="1128713"/>
            <a:chOff x="7045700" y="1619350"/>
            <a:chExt cx="1820335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5325" y="3195638"/>
            <a:ext cx="1766888" cy="1128712"/>
            <a:chOff x="7045700" y="2748060"/>
            <a:chExt cx="1766660" cy="1128710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43738" y="4324350"/>
            <a:ext cx="2154237" cy="1381125"/>
            <a:chOff x="7043864" y="3876770"/>
            <a:chExt cx="2154308" cy="1381500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6913" y="5453063"/>
            <a:ext cx="1893887" cy="1128712"/>
            <a:chOff x="7047107" y="5005480"/>
            <a:chExt cx="1893221" cy="1128710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574675" y="1619250"/>
            <a:ext cx="3300413" cy="4957763"/>
            <a:chOff x="575395" y="1171577"/>
            <a:chExt cx="3300431" cy="4958271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540060" y="1654633"/>
            <a:ext cx="2627094" cy="11921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2711624" y="2516234"/>
            <a:ext cx="2627094" cy="11716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4799856" y="3356992"/>
            <a:ext cx="2627094" cy="12433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852800" y="4183937"/>
            <a:ext cx="2627093" cy="118927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819286" y="5048509"/>
            <a:ext cx="2627094" cy="11888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</a:t>
            </a:r>
            <a:r>
              <a:rPr lang="pt-BR" sz="3200" dirty="0" smtClean="0"/>
              <a:t>. </a:t>
            </a:r>
            <a:r>
              <a:rPr lang="pt-BR" sz="3200" dirty="0"/>
              <a:t>Conclusões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xmlns="" id="{8B8F25DA-5A07-4989-B51B-3825A22126B1}"/>
              </a:ext>
            </a:extLst>
          </p:cNvPr>
          <p:cNvCxnSpPr>
            <a:cxnSpLocks/>
          </p:cNvCxnSpPr>
          <p:nvPr/>
        </p:nvCxnSpPr>
        <p:spPr>
          <a:xfrm>
            <a:off x="2943853" y="1381554"/>
            <a:ext cx="8390130" cy="2930424"/>
          </a:xfrm>
          <a:prstGeom prst="straightConnector1">
            <a:avLst/>
          </a:prstGeom>
          <a:ln w="50800">
            <a:solidFill>
              <a:schemeClr val="tx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Lógica adaptativa</a:t>
            </a:r>
          </a:p>
        </p:txBody>
      </p:sp>
      <p:pic>
        <p:nvPicPr>
          <p:cNvPr id="5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63675"/>
            <a:ext cx="10077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/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xmlns="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xmlns="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xmlns="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xmlns="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1199456" y="1340768"/>
            <a:ext cx="9846342" cy="494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xmlns="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xmlns="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5" y="1268760"/>
            <a:ext cx="110272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</a:t>
            </a:r>
            <a:r>
              <a:rPr lang="pt-BR" altLang="pt-BR" sz="2400" dirty="0" smtClean="0"/>
              <a:t>).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xmlns="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8" y="2065279"/>
            <a:ext cx="6236464" cy="46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xmlns="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xmlns="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Distancias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8" y="1554407"/>
            <a:ext cx="1118204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37240" y="1302843"/>
            <a:ext cx="6517520" cy="52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412776"/>
            <a:ext cx="401955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 descr="Resultado de imagem para termografia equipamentos subestacao">
            <a:extLst>
              <a:ext uri="{FF2B5EF4-FFF2-40B4-BE49-F238E27FC236}">
                <a16:creationId xmlns:a16="http://schemas.microsoft.com/office/drawing/2014/main" xmlns="" id="{DE8D67CC-0894-4BE1-BA6C-722B6693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xmlns="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xmlns="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3" y="1327312"/>
            <a:ext cx="4464494" cy="551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pic>
        <p:nvPicPr>
          <p:cNvPr id="5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935163"/>
            <a:ext cx="11388725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63" y="1268760"/>
            <a:ext cx="5871816" cy="515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 para o VANT esperado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Erro de posição devido a conversão entre UTM e WGS84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45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VANT simulado na estação de trabalho com coordenadas reais.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46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/>
          </a:p>
        </p:txBody>
      </p:sp>
      <p:grpSp>
        <p:nvGrpSpPr>
          <p:cNvPr id="14" name="Grupo 13"/>
          <p:cNvGrpSpPr/>
          <p:nvPr/>
        </p:nvGrpSpPr>
        <p:grpSpPr>
          <a:xfrm>
            <a:off x="0" y="-1"/>
            <a:ext cx="12192000" cy="6849083"/>
            <a:chOff x="0" y="-1"/>
            <a:chExt cx="12192000" cy="6849083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3"/>
            <a:srcRect r="55723" b="18725"/>
            <a:stretch/>
          </p:blipFill>
          <p:spPr>
            <a:xfrm>
              <a:off x="0" y="-1"/>
              <a:ext cx="12192000" cy="6849083"/>
            </a:xfrm>
            <a:prstGeom prst="rect">
              <a:avLst/>
            </a:prstGeom>
          </p:spPr>
        </p:pic>
        <p:pic>
          <p:nvPicPr>
            <p:cNvPr id="1032" name="Picture 8" descr="Resultado de imagem para imagens termogrÃ¡ficas subestaca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8248" y="3068959"/>
              <a:ext cx="1403516" cy="105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m relacionad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984" y="1027982"/>
              <a:ext cx="1442014" cy="108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973" y="3136085"/>
              <a:ext cx="1480814" cy="163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504" y="0"/>
              <a:ext cx="1813918" cy="1378015"/>
            </a:xfrm>
            <a:prstGeom prst="rect">
              <a:avLst/>
            </a:prstGeom>
          </p:spPr>
        </p:pic>
      </p:grpSp>
      <p:pic>
        <p:nvPicPr>
          <p:cNvPr id="1044" name="Picture 20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96" y="47940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0" t="27926" r="20720" b="49284"/>
          <a:stretch/>
        </p:blipFill>
        <p:spPr bwMode="auto">
          <a:xfrm>
            <a:off x="2266101" y="3933056"/>
            <a:ext cx="440689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</a:t>
            </a:r>
            <a:r>
              <a:rPr lang="pt-BR" altLang="pt-BR" sz="2400" dirty="0" smtClean="0"/>
              <a:t>tempo de inspeção (R$ 60.000).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(Duração Equivalente de Interrupção por Unidade Consumidora).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FEC (Frequência Equivalente de Interrupção por Unidade Consumidora).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Arquitetura: Conceitual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/>
          <a:stretch/>
        </p:blipFill>
        <p:spPr bwMode="auto">
          <a:xfrm>
            <a:off x="1838325" y="1772816"/>
            <a:ext cx="8515350" cy="415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76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Arquitetura: Tecnologias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97155"/>
            <a:ext cx="9721850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32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4830</TotalTime>
  <Words>796</Words>
  <Application>Microsoft Office PowerPoint</Application>
  <PresentationFormat>Widescreen</PresentationFormat>
  <Paragraphs>188</Paragraphs>
  <Slides>47</Slides>
  <Notes>5</Notes>
  <HiddenSlides>0</HiddenSlides>
  <MMClips>5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0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 Kraemer Bastos do Canto</cp:lastModifiedBy>
  <cp:revision>388</cp:revision>
  <dcterms:created xsi:type="dcterms:W3CDTF">2016-09-09T16:20:23Z</dcterms:created>
  <dcterms:modified xsi:type="dcterms:W3CDTF">2019-07-16T23:48:10Z</dcterms:modified>
</cp:coreProperties>
</file>